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2" r:id="rId9"/>
    <p:sldId id="265" r:id="rId10"/>
    <p:sldId id="266" r:id="rId11"/>
    <p:sldId id="267" r:id="rId12"/>
    <p:sldId id="268" r:id="rId13"/>
    <p:sldId id="269" r:id="rId14"/>
    <p:sldId id="263" r:id="rId15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A3B2"/>
    <a:srgbClr val="4BB7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814"/>
  </p:normalViewPr>
  <p:slideViewPr>
    <p:cSldViewPr snapToGrid="0" snapToObjects="1">
      <p:cViewPr varScale="1">
        <p:scale>
          <a:sx n="86" d="100"/>
          <a:sy n="86" d="100"/>
        </p:scale>
        <p:origin x="456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07B9ABF3-78E7-004B-A6EE-9CCBFA030F3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FAE122FA-BE37-C34C-A4B0-0900CE1531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59481" y="1122363"/>
            <a:ext cx="475112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 dirty="0"/>
              <a:t>Click to edit Master title style</a:t>
            </a:r>
            <a:endParaRPr lang="x-none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0857499B-0211-AB45-AECA-21BABC488F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59481" y="3602038"/>
            <a:ext cx="475112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262D908-E3E8-0640-93A0-02E2AB2248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80548-10D9-6F4E-8C2F-C063E0A7C94E}" type="datetimeFigureOut">
              <a:rPr lang="x-none" smtClean="0"/>
              <a:t>17.03.2023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E9574B9-7E9B-394E-8A15-9C26A38BE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7134A08-50B7-214D-943F-44FDCC3BA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0CB6C-FDDD-564A-BC2F-AE9FC5E70FB3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2439157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1C9518B-EA1D-BC4C-965A-9EBF6FBC1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CB752D11-1711-4F46-8210-147E3FEDBC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CE15964-9458-464E-810C-A385D8F9F2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80548-10D9-6F4E-8C2F-C063E0A7C94E}" type="datetimeFigureOut">
              <a:rPr lang="x-none" smtClean="0"/>
              <a:t>17.03.2023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37415EF-7253-3A40-BF60-B5C157656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8A92ABE-A24E-3542-83EA-89D56462C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0CB6C-FDDD-564A-BC2F-AE9FC5E70FB3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248601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B96E3245-026E-3540-BE94-28F69D0D81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707D9037-9082-074F-87EC-F363C6331B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7CCACCB-7D80-E741-8364-EB0919633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80548-10D9-6F4E-8C2F-C063E0A7C94E}" type="datetimeFigureOut">
              <a:rPr lang="x-none" smtClean="0"/>
              <a:t>17.03.2023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ADB80E5-5DBB-4544-B70C-24F5987C02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7C2C48D-C216-E647-A553-76DE43457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0CB6C-FDDD-564A-BC2F-AE9FC5E70FB3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561006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1535AF0-E921-1D45-B531-FB8679D4DA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36D0B54-6B3D-9248-A4AF-B755FC8BA8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03BAD02-7F41-AF4B-BEEA-2284D2AC91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80548-10D9-6F4E-8C2F-C063E0A7C94E}" type="datetimeFigureOut">
              <a:rPr lang="x-none" smtClean="0"/>
              <a:t>17.03.2023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4181FC1-5B42-F544-94EC-73A24483C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18BE684-D6CF-314B-9E6E-F6774ABB45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0CB6C-FDDD-564A-BC2F-AE9FC5E70FB3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756255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33072B3-8E97-6C47-9136-D4AB29AFB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996BC22-CB6F-6040-AF4E-323DD42C21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E4C186C-8926-DA4B-8DF1-B346F444F7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80548-10D9-6F4E-8C2F-C063E0A7C94E}" type="datetimeFigureOut">
              <a:rPr lang="x-none" smtClean="0"/>
              <a:t>17.03.2023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DFC7E75-57B6-9B4C-B136-97BA32F8A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647BF77-5419-7547-AEF1-957A9389D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0CB6C-FDDD-564A-BC2F-AE9FC5E70FB3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083169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1857F5F-9999-6E4A-BCC3-F6A1B22461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1A3F94B-6918-8B46-9149-56EA93C300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134EDBD6-23FC-284A-9C37-85E3CE1840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CCAC7CE1-0DD1-464C-BA34-2A139A452B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80548-10D9-6F4E-8C2F-C063E0A7C94E}" type="datetimeFigureOut">
              <a:rPr lang="x-none" smtClean="0"/>
              <a:t>17.03.2023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D013CA66-DA5E-C34D-BE38-A4B7006FDD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7FA6BB49-39F0-FA45-9F33-87BB57A0E6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0CB6C-FDDD-564A-BC2F-AE9FC5E70FB3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309862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FC09016-6E47-8C4B-BFF6-FACB06D277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B08C418D-B93E-6240-9545-74237850BF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E0960BFE-2177-1248-AA87-D717FB0A68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E0D3AB59-8042-554B-B0CE-2C0E0B96D6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AB524583-3BF4-E846-864F-950ECEC9E1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0DC15CBA-478F-3743-A61E-92F580E88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80548-10D9-6F4E-8C2F-C063E0A7C94E}" type="datetimeFigureOut">
              <a:rPr lang="x-none" smtClean="0"/>
              <a:t>17.03.2023</a:t>
            </a:fld>
            <a:endParaRPr lang="x-none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8DE9393E-EA12-F646-9546-33F2F2208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DD8C1F7E-5028-EF42-876C-1A17256FD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0CB6C-FDDD-564A-BC2F-AE9FC5E70FB3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6777457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AC18E1A-68CB-5B49-A77E-95702A4517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9A6EEBC2-E376-144E-AE9B-55605B8901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80548-10D9-6F4E-8C2F-C063E0A7C94E}" type="datetimeFigureOut">
              <a:rPr lang="x-none" smtClean="0"/>
              <a:t>17.03.2023</a:t>
            </a:fld>
            <a:endParaRPr lang="x-none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09E37DE2-D237-FA4C-A26B-54A263ECF1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B7CBB258-79C1-2148-AB56-F49C6CBA3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0CB6C-FDDD-564A-BC2F-AE9FC5E70FB3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6303542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DCAD40B5-465B-8748-8E35-C60DD25E3E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80548-10D9-6F4E-8C2F-C063E0A7C94E}" type="datetimeFigureOut">
              <a:rPr lang="x-none" smtClean="0"/>
              <a:t>17.03.2023</a:t>
            </a:fld>
            <a:endParaRPr lang="x-none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F9E223FB-9A95-6A41-9157-72548419F1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AD445C6B-870C-C64B-8DDF-B98ED70ABE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0CB6C-FDDD-564A-BC2F-AE9FC5E70FB3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584500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EAC8931-333A-D34D-97F9-5EC07F08E1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D812371-DF94-3C41-BA52-A487768D5D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454CB064-E95C-2D46-9124-4A2CE9EB25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CF914C93-6777-0746-93E1-0B3485B7A3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80548-10D9-6F4E-8C2F-C063E0A7C94E}" type="datetimeFigureOut">
              <a:rPr lang="x-none" smtClean="0"/>
              <a:t>17.03.2023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B5C20297-A21E-F34F-A439-7448C67B11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A873CC7E-B773-0045-8B84-DD5E47BA3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0CB6C-FDDD-564A-BC2F-AE9FC5E70FB3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6557527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DA3F380-B92A-014F-ADD0-3073C8C28B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7B74FA56-BEC7-5746-BB03-40DB1FBA80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6536D955-479A-4E48-98F3-A7CA20DEBB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C77F876B-DB49-1F48-8B12-70BE6B096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80548-10D9-6F4E-8C2F-C063E0A7C94E}" type="datetimeFigureOut">
              <a:rPr lang="x-none" smtClean="0"/>
              <a:t>17.03.2023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50B882E1-8C5B-0B49-9D6E-B45407065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6C0C5B26-3FDB-EF45-A2A1-5229E6EF8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0CB6C-FDDD-564A-BC2F-AE9FC5E70FB3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283701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90FAA12C-9BA6-B84D-88E4-1514AABAE927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9EAFC840-CE27-684B-8DA3-A10FC13FAB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324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x-none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A3FDB49A-DBC2-6846-8477-27022D748E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CF789A9-9873-304E-93B2-531249C7FC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680548-10D9-6F4E-8C2F-C063E0A7C94E}" type="datetimeFigureOut">
              <a:rPr lang="x-none" smtClean="0"/>
              <a:t>17.03.2023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8BD53B5-BBAE-E34A-8F3B-3A5E5F92A5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5C738DA-786F-CE45-B554-E9F9A01779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80CB6C-FDDD-564A-BC2F-AE9FC5E70FB3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180486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eurostudy.info/uk/info/universitet-im-adama-mickevicha-v-poznani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879A0E8-2828-644E-8A30-AB09913FE7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31427" y="1127126"/>
            <a:ext cx="5533902" cy="2387600"/>
          </a:xfrm>
        </p:spPr>
        <p:txBody>
          <a:bodyPr>
            <a:normAutofit/>
          </a:bodyPr>
          <a:lstStyle/>
          <a:p>
            <a:r>
              <a:rPr lang="uk-UA" sz="6600" b="1" dirty="0" smtClean="0">
                <a:solidFill>
                  <a:srgbClr val="18A3B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Міжнародний відділ ХДУ</a:t>
            </a:r>
            <a:endParaRPr lang="x-none" sz="6600" b="1" dirty="0">
              <a:solidFill>
                <a:srgbClr val="18A3B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2411" y="3509963"/>
            <a:ext cx="3220517" cy="3288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598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2172" y="1443885"/>
            <a:ext cx="8057226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3200" dirty="0" smtClean="0"/>
              <a:t>А також включатиме всесторонню академічні мобільність </a:t>
            </a:r>
            <a:endParaRPr lang="ru-RU" sz="3200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1669002" y="2583402"/>
            <a:ext cx="5220069" cy="0"/>
          </a:xfrm>
          <a:prstGeom prst="line">
            <a:avLst/>
          </a:prstGeom>
          <a:ln w="38100">
            <a:solidFill>
              <a:srgbClr val="18A3B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0" y="3810000"/>
            <a:ext cx="4572000" cy="3048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0086" y="2968425"/>
            <a:ext cx="4572000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926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5289" y="1968077"/>
            <a:ext cx="5826711" cy="4745521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6359" y="1594806"/>
            <a:ext cx="6983027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3200" dirty="0" smtClean="0"/>
              <a:t>Яка заключатиметься в </a:t>
            </a:r>
            <a:r>
              <a:rPr lang="uk-UA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науковому обмінні  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1466664" y="2752078"/>
            <a:ext cx="5122416" cy="0"/>
          </a:xfrm>
          <a:prstGeom prst="line">
            <a:avLst/>
          </a:prstGeom>
          <a:ln w="38100">
            <a:solidFill>
              <a:srgbClr val="18A3B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6663" y="3222594"/>
            <a:ext cx="4363755" cy="3491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13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4619" y="1949913"/>
            <a:ext cx="6343834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Наукових стажувань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1216241" y="2636668"/>
            <a:ext cx="4119239" cy="1"/>
          </a:xfrm>
          <a:prstGeom prst="line">
            <a:avLst/>
          </a:prstGeom>
          <a:ln w="38100">
            <a:solidFill>
              <a:srgbClr val="18A3B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6680" y="2233474"/>
            <a:ext cx="4572000" cy="3048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9745" y="3429000"/>
            <a:ext cx="4333875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054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0748" y="1577050"/>
            <a:ext cx="7915183" cy="4351338"/>
          </a:xfrm>
        </p:spPr>
        <p:txBody>
          <a:bodyPr>
            <a:normAutofit/>
          </a:bodyPr>
          <a:lstStyle/>
          <a:p>
            <a:pPr marL="0" indent="355600" algn="ctr">
              <a:buNone/>
            </a:pPr>
            <a:r>
              <a:rPr lang="uk-UA" sz="3200" dirty="0" smtClean="0"/>
              <a:t>Співпраці в </a:t>
            </a:r>
            <a:r>
              <a:rPr lang="uk-UA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науковій сфері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1533682" y="2371403"/>
            <a:ext cx="6592409" cy="0"/>
          </a:xfrm>
          <a:prstGeom prst="line">
            <a:avLst/>
          </a:prstGeom>
          <a:ln w="38100">
            <a:solidFill>
              <a:srgbClr val="18A3B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1507" y="3377791"/>
            <a:ext cx="5773663" cy="245380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9344" y="3670852"/>
            <a:ext cx="4697145" cy="3072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028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986" y="2236305"/>
            <a:ext cx="4174603" cy="2929546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5665" y="745321"/>
            <a:ext cx="9683187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dirty="0"/>
              <a:t>Така співпраця </a:t>
            </a:r>
            <a:r>
              <a:rPr lang="ru-RU" sz="3200" dirty="0" smtClean="0"/>
              <a:t>дозволятиме розвати </a:t>
            </a:r>
            <a:r>
              <a:rPr lang="ru-RU" sz="3200" dirty="0"/>
              <a:t>інноваційні наукові та матеріально-технічні бази. Що </a:t>
            </a:r>
            <a:r>
              <a:rPr lang="ru-RU" sz="3200" dirty="0" smtClean="0"/>
              <a:t>сприятиме </a:t>
            </a:r>
            <a:r>
              <a:rPr lang="ru-RU" sz="3200" dirty="0"/>
              <a:t>реалізації міжнародних освітніх програм серед студентів.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8430" y="2844122"/>
            <a:ext cx="7223570" cy="4013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954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37770" y="851720"/>
            <a:ext cx="8721717" cy="239903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dirty="0"/>
              <a:t>Міжнародний відділ нашого </a:t>
            </a:r>
            <a:r>
              <a:rPr lang="ru-RU" sz="3200" dirty="0" smtClean="0"/>
              <a:t>університету завдяки розвитку </a:t>
            </a:r>
            <a:r>
              <a:rPr lang="ru-RU" sz="3200" dirty="0"/>
              <a:t> міжнародного співробітництва </a:t>
            </a:r>
            <a:endParaRPr lang="ru-RU" sz="3200" dirty="0" smtClean="0"/>
          </a:p>
          <a:p>
            <a:pPr marL="0" indent="0" algn="ctr">
              <a:buNone/>
            </a:pPr>
            <a:r>
              <a:rPr lang="uk-UA" sz="3200" dirty="0" smtClean="0"/>
              <a:t>вищих навчальних закладів</a:t>
            </a:r>
            <a:endParaRPr lang="ru-RU" sz="32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8962" y="3250750"/>
            <a:ext cx="9619335" cy="360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651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434576"/>
            <a:ext cx="10515600" cy="632402"/>
          </a:xfrm>
        </p:spPr>
        <p:txBody>
          <a:bodyPr>
            <a:noAutofit/>
          </a:bodyPr>
          <a:lstStyle/>
          <a:p>
            <a:pPr algn="ctr"/>
            <a:r>
              <a:rPr lang="ru-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Університет ім. Адама Міцкевича у Познані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linkClick r:id="rId2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1579221" y="1252174"/>
            <a:ext cx="9056707" cy="0"/>
          </a:xfrm>
          <a:prstGeom prst="line">
            <a:avLst/>
          </a:prstGeom>
          <a:ln w="38100">
            <a:solidFill>
              <a:srgbClr val="18A3B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4090" y="1893085"/>
            <a:ext cx="7884229" cy="4964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710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Поморська Академія в Слупську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1956122" y="1205878"/>
            <a:ext cx="8380071" cy="0"/>
          </a:xfrm>
          <a:prstGeom prst="line">
            <a:avLst/>
          </a:prstGeom>
          <a:ln w="38100">
            <a:solidFill>
              <a:srgbClr val="4BB7C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5707" y="1457325"/>
            <a:ext cx="7200900" cy="540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810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Кентський університет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1851950" y="1147998"/>
            <a:ext cx="8727311" cy="0"/>
          </a:xfrm>
          <a:prstGeom prst="line">
            <a:avLst/>
          </a:prstGeom>
          <a:ln w="38100">
            <a:solidFill>
              <a:srgbClr val="18A3B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1908" y="1655180"/>
            <a:ext cx="8511771" cy="5202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24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2062" y="1214952"/>
            <a:ext cx="7842813" cy="4351338"/>
          </a:xfrm>
        </p:spPr>
        <p:txBody>
          <a:bodyPr>
            <a:normAutofit/>
          </a:bodyPr>
          <a:lstStyle/>
          <a:p>
            <a:pPr marL="0" indent="358775" algn="ctr">
              <a:buNone/>
            </a:pPr>
            <a:r>
              <a:rPr lang="ru-RU" sz="3600" dirty="0" smtClean="0"/>
              <a:t>Співпраця </a:t>
            </a:r>
            <a:r>
              <a:rPr lang="ru-RU" sz="3600" dirty="0"/>
              <a:t>з університетами допомагає організовувати та сприяти академічної мобільності студентів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3240150"/>
            <a:ext cx="7391038" cy="3501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941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8783" y="631596"/>
            <a:ext cx="10515600" cy="4351338"/>
          </a:xfrm>
        </p:spPr>
        <p:txBody>
          <a:bodyPr/>
          <a:lstStyle/>
          <a:p>
            <a:pPr marL="0" indent="355600" algn="ctr">
              <a:buNone/>
            </a:pPr>
            <a:r>
              <a:rPr lang="ru-RU" dirty="0" smtClean="0"/>
              <a:t>Тому що саме академічна </a:t>
            </a:r>
            <a:r>
              <a:rPr lang="ru-RU" dirty="0"/>
              <a:t>мобільність як найбільш розвинена форма інтернаціоналізації освіти сприяє інтеграції індивіда у міжнародну академічну спільноту в рамках глобального освітнього простору. Вона забезпечує доступ до освітніх здобутків провідних країн світу, сприяє розвитку інтеркультурних компетентностей та збільшує шанси на професійну самореалізацію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7680" y="2870889"/>
            <a:ext cx="5019040" cy="4160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524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985" y="3700808"/>
            <a:ext cx="4587795" cy="3157192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4303" y="804149"/>
            <a:ext cx="10342944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dirty="0" smtClean="0"/>
              <a:t>Сприяння взаємодії </a:t>
            </a:r>
            <a:r>
              <a:rPr lang="ru-RU" sz="3200" dirty="0" smtClean="0"/>
              <a:t>вищих навчальних закладів</a:t>
            </a:r>
            <a:r>
              <a:rPr lang="ru-RU" sz="3200" dirty="0" smtClean="0"/>
              <a:t> </a:t>
            </a:r>
            <a:r>
              <a:rPr lang="ru-RU" sz="3200" dirty="0" smtClean="0"/>
              <a:t>забезпечує факультет </a:t>
            </a:r>
            <a:r>
              <a:rPr lang="ru-RU" sz="3200" dirty="0"/>
              <a:t>та </a:t>
            </a:r>
            <a:r>
              <a:rPr lang="ru-RU" sz="3200" dirty="0" smtClean="0"/>
              <a:t>кафедру </a:t>
            </a:r>
            <a:r>
              <a:rPr lang="ru-RU" sz="3200" dirty="0"/>
              <a:t>інформаційними матеріалами про міжнародні форуми, конференції, семінари, презентації.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787" y="2767786"/>
            <a:ext cx="4185212" cy="235418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2358" y="2305525"/>
            <a:ext cx="3818522" cy="2313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493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8575" y="973368"/>
            <a:ext cx="9974062" cy="4351338"/>
          </a:xfrm>
        </p:spPr>
        <p:txBody>
          <a:bodyPr/>
          <a:lstStyle/>
          <a:p>
            <a:pPr marL="0" indent="355600" algn="ctr">
              <a:buNone/>
            </a:pPr>
            <a:r>
              <a:rPr lang="ru-RU" dirty="0"/>
              <a:t>Одне з основних завдань </a:t>
            </a:r>
            <a:r>
              <a:rPr lang="ru-RU" dirty="0" smtClean="0"/>
              <a:t>для р</a:t>
            </a:r>
            <a:r>
              <a:rPr lang="uk-UA" dirty="0" smtClean="0"/>
              <a:t>озроблення нової освітньої програми за новими стандартами – розвиток міжнародних ініціатив, який дозволятиме ділитись науковими та практичними знанями. Що сприятиме розвитку новітніх технологій та методів в сфері терапії та реабілітації.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5848" y="3810000"/>
            <a:ext cx="4572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397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520</TotalTime>
  <Words>138</Words>
  <Application>Microsoft Office PowerPoint</Application>
  <PresentationFormat>Широкоэкранный</PresentationFormat>
  <Paragraphs>15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Міжнародний відділ ХДУ</vt:lpstr>
      <vt:lpstr>Презентация PowerPoint</vt:lpstr>
      <vt:lpstr>Університет ім. Адама Міцкевича у Познані</vt:lpstr>
      <vt:lpstr>Поморська Академія в Слупську</vt:lpstr>
      <vt:lpstr>Кентський університет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Microsoft Office User</dc:creator>
  <cp:lastModifiedBy>Lenovo</cp:lastModifiedBy>
  <cp:revision>23</cp:revision>
  <dcterms:created xsi:type="dcterms:W3CDTF">2023-02-12T09:30:00Z</dcterms:created>
  <dcterms:modified xsi:type="dcterms:W3CDTF">2023-03-17T17:05:38Z</dcterms:modified>
</cp:coreProperties>
</file>